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6247F6-EBBC-4A7D-B958-9FD31C1C7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17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36</cp:revision>
  <dcterms:created xsi:type="dcterms:W3CDTF">2020-04-14T07:11:12Z</dcterms:created>
  <dcterms:modified xsi:type="dcterms:W3CDTF">2020-05-09T08:07:43Z</dcterms:modified>
</cp:coreProperties>
</file>